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devvv04/real-time-text-emotion-detector" TargetMode="External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0986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Text Emotion Detection Web App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517290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Presented by: Dev Verma | MRIIRS | 14/07/2025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7854672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 to Emotion Detection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92825" y="1670685"/>
            <a:ext cx="6380917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Emotion detection from text involves identifying and categorizing the emotional tone embedded within written content. This goes beyond simple sentiment analysis (positive/negative) to discern specific human emotions.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2825" y="3115628"/>
            <a:ext cx="6380917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It's crucial for understanding user feedback, analyzing social media trends, and enhancing customer service interactions. Automated detection offers speed and consistency, vital in today's data-rich environment.</a:t>
            </a:r>
            <a:endParaRPr lang="en-US" sz="1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279" y="1715214"/>
            <a:ext cx="6380917" cy="63809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58271"/>
            <a:ext cx="990159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Objective &amp; Problem Statement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504248"/>
            <a:ext cx="6448544" cy="2367082"/>
          </a:xfrm>
          <a:prstGeom prst="roundRect">
            <a:avLst>
              <a:gd name="adj" fmla="val 8238"/>
            </a:avLst>
          </a:prstGeom>
          <a:noFill/>
          <a:ln w="30480">
            <a:solidFill>
              <a:srgbClr val="60646A"/>
            </a:solidFill>
            <a:prstDash val="solid"/>
          </a:ln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05364" y="37513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Objective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05364" y="4237434"/>
            <a:ext cx="595443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develop a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web application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that accurately predicts and displays emotions from user-entered text using machine learning techniques.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423428" y="3504248"/>
            <a:ext cx="6448663" cy="2367082"/>
          </a:xfrm>
          <a:prstGeom prst="roundRect">
            <a:avLst>
              <a:gd name="adj" fmla="val 8238"/>
            </a:avLst>
          </a:prstGeom>
          <a:noFill/>
          <a:ln w="30480">
            <a:solidFill>
              <a:srgbClr val="60646A"/>
            </a:solidFill>
            <a:prstDash val="solid"/>
          </a:ln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7670483" y="37513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70483" y="4237434"/>
            <a:ext cx="595455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Manually discerning emotions from vast amounts of text data is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time-consuming and subjective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There is a clear need for an automated, intelligent, and efficient solution to provide faster, unbiased analysis.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497" y="577096"/>
            <a:ext cx="9920049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Proposed Solution: NLP Web Application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497" y="1686997"/>
            <a:ext cx="629483" cy="6294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4497" y="2578775"/>
            <a:ext cx="286785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Web-Based Application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34497" y="3049667"/>
            <a:ext cx="644949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Accessible via any web browser for immediate analysis.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288" y="1686997"/>
            <a:ext cx="629483" cy="6294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6288" y="2578775"/>
            <a:ext cx="327767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Machine Learning Powered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46288" y="3049667"/>
            <a:ext cx="644961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algorithms for intelligent classification.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97" y="3910013"/>
            <a:ext cx="629483" cy="6294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4497" y="4801791"/>
            <a:ext cx="358318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Natural Language Processing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734497" y="5272683"/>
            <a:ext cx="644949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Analyzing human language for emotional cues.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288" y="3910013"/>
            <a:ext cx="629483" cy="62948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6288" y="4801791"/>
            <a:ext cx="276129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Six Core Emotions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7446288" y="5272683"/>
            <a:ext cx="644961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Joy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7446288" y="5681782"/>
            <a:ext cx="644961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Sadness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7446288" y="6090880"/>
            <a:ext cx="644961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Anger</a:t>
            </a:r>
            <a:endParaRPr lang="en-US" sz="1650" dirty="0"/>
          </a:p>
        </p:txBody>
      </p:sp>
      <p:sp>
        <p:nvSpPr>
          <p:cNvPr id="17" name="Text 11"/>
          <p:cNvSpPr/>
          <p:nvPr/>
        </p:nvSpPr>
        <p:spPr>
          <a:xfrm>
            <a:off x="7446288" y="6499979"/>
            <a:ext cx="644961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Love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7446288" y="6909078"/>
            <a:ext cx="644961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Fear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7446288" y="7318177"/>
            <a:ext cx="644961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Surprise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5209580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&amp; Preprocessing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825" y="1715214"/>
            <a:ext cx="6380917" cy="63809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4279" y="1690449"/>
            <a:ext cx="2895362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Labeled Emotion Dataset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564279" y="2213967"/>
            <a:ext cx="6380917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core of our model relies on a pre-labeled dataset where each text entry is paired with its corresponding emotion (e.g., "I'm so happy today!" → Joy).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4279" y="3361968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Preprocessing Steps: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564279" y="3885486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Text cleaning (removing special characters, numbers)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564279" y="4271367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Tokenization (breaking text into words)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64279" y="4657249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Lowercasing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64279" y="5043130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Stop word removal (e.g., "the," "is")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564279" y="5429012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Lemmatization (reducing words to their base form)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3926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1911" y="3025021"/>
            <a:ext cx="1383863" cy="86653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010" y="3025021"/>
            <a:ext cx="1383863" cy="866537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109" y="3025021"/>
            <a:ext cx="1383863" cy="86653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209" y="3025021"/>
            <a:ext cx="1383863" cy="866537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308" y="3025021"/>
            <a:ext cx="1383863" cy="866537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7408" y="3025021"/>
            <a:ext cx="1383863" cy="866537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4507" y="3025021"/>
            <a:ext cx="1383863" cy="866537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758309" y="403133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Core language for backend logic and ML.</a:t>
            </a:r>
            <a:endParaRPr lang="en-US" sz="1700" dirty="0"/>
          </a:p>
        </p:txBody>
      </p:sp>
      <p:sp>
        <p:nvSpPr>
          <p:cNvPr id="11" name="Text 2"/>
          <p:cNvSpPr/>
          <p:nvPr/>
        </p:nvSpPr>
        <p:spPr>
          <a:xfrm>
            <a:off x="758309" y="445377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Scikit-learn: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Machine learning library for model building.</a:t>
            </a:r>
            <a:endParaRPr lang="en-US" sz="1700" dirty="0"/>
          </a:p>
        </p:txBody>
      </p:sp>
      <p:sp>
        <p:nvSpPr>
          <p:cNvPr id="12" name="Text 3"/>
          <p:cNvSpPr/>
          <p:nvPr/>
        </p:nvSpPr>
        <p:spPr>
          <a:xfrm>
            <a:off x="758309" y="487620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Flask: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Lightweight web framework for the backend API.</a:t>
            </a:r>
            <a:endParaRPr lang="en-US" sz="1700" dirty="0"/>
          </a:p>
        </p:txBody>
      </p:sp>
      <p:sp>
        <p:nvSpPr>
          <p:cNvPr id="13" name="Text 4"/>
          <p:cNvSpPr/>
          <p:nvPr/>
        </p:nvSpPr>
        <p:spPr>
          <a:xfrm>
            <a:off x="758309" y="529863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HTML/CSS/JavaScript: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Frontend for interactive user interface.</a:t>
            </a:r>
            <a:endParaRPr lang="en-US" sz="1700" dirty="0"/>
          </a:p>
        </p:txBody>
      </p:sp>
      <p:sp>
        <p:nvSpPr>
          <p:cNvPr id="14" name="Text 5"/>
          <p:cNvSpPr/>
          <p:nvPr/>
        </p:nvSpPr>
        <p:spPr>
          <a:xfrm>
            <a:off x="758309" y="572107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Joblib: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efficiently saving and loading the trained ML model.</a:t>
            </a:r>
            <a:endParaRPr lang="en-US" sz="1700" dirty="0"/>
          </a:p>
        </p:txBody>
      </p:sp>
      <p:sp>
        <p:nvSpPr>
          <p:cNvPr id="15" name="Text 6"/>
          <p:cNvSpPr/>
          <p:nvPr/>
        </p:nvSpPr>
        <p:spPr>
          <a:xfrm>
            <a:off x="758309" y="614350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GitHub + Render: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Version control and seamless cloud deployment for accessibility.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188" y="432316"/>
            <a:ext cx="6334244" cy="517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Modeling Approach &amp; Architecture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50188" y="1342311"/>
            <a:ext cx="2068711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Modeling Approach: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50188" y="1777722"/>
            <a:ext cx="628888" cy="1233249"/>
          </a:xfrm>
          <a:prstGeom prst="roundRect">
            <a:avLst>
              <a:gd name="adj" fmla="val 36000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38100" dist="19050" dir="13500000">
              <a:srgbClr val="ffffff">
                <a:alpha val="1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746760" y="2246948"/>
            <a:ext cx="2357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336238" y="1934885"/>
            <a:ext cx="2068711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TF-IDF Vectorization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336238" y="2350651"/>
            <a:ext cx="5787152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Transforms text into numerical feature vectors, representing word importance in documents.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550188" y="3128843"/>
            <a:ext cx="628888" cy="981670"/>
          </a:xfrm>
          <a:prstGeom prst="roundRect">
            <a:avLst>
              <a:gd name="adj" fmla="val 36000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38100" dist="19050" dir="13500000">
              <a:srgbClr val="ffffff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746760" y="3472339"/>
            <a:ext cx="2357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336238" y="3286006"/>
            <a:ext cx="2068711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Logistic Regression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36238" y="3701772"/>
            <a:ext cx="5787152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robust and efficient classifier for multi-class emotion prediction.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550188" y="4228386"/>
            <a:ext cx="628888" cy="1233249"/>
          </a:xfrm>
          <a:prstGeom prst="roundRect">
            <a:avLst>
              <a:gd name="adj" fmla="val 36000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38100" dist="19050" dir="13500000">
              <a:srgbClr val="ffffff">
                <a:alpha val="1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746760" y="4697611"/>
            <a:ext cx="2357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336238" y="4385548"/>
            <a:ext cx="2068711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Trained Dataset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336238" y="4801314"/>
            <a:ext cx="5787152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is trained on a comprehensive labeled emotion dataset for high accuracy.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7514630" y="1342311"/>
            <a:ext cx="2068711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Architecture Diagram:</a:t>
            </a:r>
            <a:endParaRPr lang="en-US" sz="160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4630" y="1777722"/>
            <a:ext cx="6573203" cy="6573203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7514630" y="8527733"/>
            <a:ext cx="6573203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Input → Flask Backend → ML Model → Prediction Output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73254"/>
            <a:ext cx="678620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&amp; Future Scope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527459"/>
            <a:ext cx="3509605" cy="270748"/>
          </a:xfrm>
          <a:prstGeom prst="roundRect">
            <a:avLst>
              <a:gd name="adj" fmla="val 7202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758309" y="2527459"/>
            <a:ext cx="3228737" cy="270748"/>
          </a:xfrm>
          <a:prstGeom prst="roundRect">
            <a:avLst>
              <a:gd name="adj" fmla="val 72021"/>
            </a:avLst>
          </a:prstGeom>
          <a:solidFill>
            <a:srgbClr val="5E98F1"/>
          </a:solidFill>
          <a:ln/>
        </p:spPr>
      </p:sp>
      <p:sp>
        <p:nvSpPr>
          <p:cNvPr id="5" name="Text 3"/>
          <p:cNvSpPr/>
          <p:nvPr/>
        </p:nvSpPr>
        <p:spPr>
          <a:xfrm>
            <a:off x="4430316" y="2527459"/>
            <a:ext cx="51875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92%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8309" y="30688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Accuracy Achieved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309" y="3554968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model demonstrates high accuracy in detecting specified emotions.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19819" y="2527459"/>
            <a:ext cx="3664982" cy="270748"/>
          </a:xfrm>
          <a:prstGeom prst="roundRect">
            <a:avLst>
              <a:gd name="adj" fmla="val 7202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5219819" y="2527459"/>
            <a:ext cx="36552" cy="270748"/>
          </a:xfrm>
          <a:prstGeom prst="roundRect">
            <a:avLst>
              <a:gd name="adj" fmla="val 533475"/>
            </a:avLst>
          </a:prstGeom>
          <a:solidFill>
            <a:srgbClr val="5E98F1"/>
          </a:solidFill>
          <a:ln/>
        </p:spPr>
      </p:sp>
      <p:sp>
        <p:nvSpPr>
          <p:cNvPr id="10" name="Text 8"/>
          <p:cNvSpPr/>
          <p:nvPr/>
        </p:nvSpPr>
        <p:spPr>
          <a:xfrm>
            <a:off x="9047202" y="2527459"/>
            <a:ext cx="363379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&lt;1s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219819" y="30688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Analysis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19819" y="3554968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Instantaneous emotion prediction for rapid insights.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9681329" y="2527459"/>
            <a:ext cx="3450550" cy="270748"/>
          </a:xfrm>
          <a:prstGeom prst="roundRect">
            <a:avLst>
              <a:gd name="adj" fmla="val 7202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9681329" y="2527459"/>
            <a:ext cx="3450550" cy="270748"/>
          </a:xfrm>
          <a:prstGeom prst="roundRect">
            <a:avLst>
              <a:gd name="adj" fmla="val 72021"/>
            </a:avLst>
          </a:prstGeom>
          <a:solidFill>
            <a:srgbClr val="5E98F1"/>
          </a:solidFill>
          <a:ln/>
        </p:spPr>
      </p:sp>
      <p:sp>
        <p:nvSpPr>
          <p:cNvPr id="15" name="Text 13"/>
          <p:cNvSpPr/>
          <p:nvPr/>
        </p:nvSpPr>
        <p:spPr>
          <a:xfrm>
            <a:off x="13294281" y="2527459"/>
            <a:ext cx="577810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24/7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9681329" y="30688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Automated Insights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81329" y="3554968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powerful tool for continuous sentiment and emotion analysis.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8309" y="483881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Enhancements: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Expand emotion categories, integrate voice input, suggest emojis based on emotion, explore advanced deep learning models for improved performance, and enhance multilingual support.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58309" y="5857161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You!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758309" y="660963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GitHub Repository : </a:t>
            </a:r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999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https://github.com/devvv04/real-time-text-emotion-detector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2025-07-13T09:32:26Z</dcterms:created>
  <dcterms:modified xsi:type="dcterms:W3CDTF">2025-07-13T09:32:26Z</dcterms:modified>
</cp:coreProperties>
</file>